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37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94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77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84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7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444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32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18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27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5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57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40A3-1E45-4D0A-AC85-5FC8A9D624CF}" type="datetimeFigureOut">
              <a:rPr lang="ko-KR" altLang="en-US" smtClean="0"/>
              <a:t>2023-01-04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2AB56-3428-41A8-8288-C0C192D9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67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27481"/>
              </p:ext>
            </p:extLst>
          </p:nvPr>
        </p:nvGraphicFramePr>
        <p:xfrm>
          <a:off x="1116128" y="781051"/>
          <a:ext cx="8663492" cy="453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3492">
                  <a:extLst>
                    <a:ext uri="{9D8B030D-6E8A-4147-A177-3AD203B41FA5}">
                      <a16:colId xmlns:a16="http://schemas.microsoft.com/office/drawing/2014/main" val="1707269224"/>
                    </a:ext>
                  </a:extLst>
                </a:gridCol>
              </a:tblGrid>
              <a:tr h="4086224">
                <a:tc>
                  <a:txBody>
                    <a:bodyPr/>
                    <a:lstStyle/>
                    <a:p>
                      <a:pPr algn="ctr" fontAlgn="base" latinLnBrk="0">
                        <a:lnSpc>
                          <a:spcPct val="180000"/>
                        </a:lnSpc>
                        <a:spcAft>
                          <a:spcPts val="0"/>
                        </a:spcAft>
                      </a:pPr>
                      <a:r>
                        <a:rPr lang="ko-KR" altLang="ko-KR" sz="1600" b="1" kern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굴림" panose="020B0600000101010101" pitchFamily="50" charset="-127"/>
                        </a:rPr>
                        <a:t>이사회결의 반대의사 통지서</a:t>
                      </a:r>
                      <a:endParaRPr lang="ko-KR" altLang="ko-KR" sz="1600" kern="10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/>
                      <a:endParaRPr lang="en-US" altLang="ko-KR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ko-KR" altLang="ko-KR" sz="1300" b="1" kern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굴림" panose="020B0600000101010101" pitchFamily="50" charset="-127"/>
                        </a:rPr>
                        <a:t>주식회사 대명소노시즌 </a:t>
                      </a:r>
                      <a:r>
                        <a:rPr lang="ko-KR" altLang="en-US" sz="1300" b="1" kern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굴림" panose="020B0600000101010101" pitchFamily="50" charset="-127"/>
                        </a:rPr>
                        <a:t>귀중</a:t>
                      </a:r>
                      <a:endParaRPr lang="en-US" altLang="ko-KR" sz="1300" b="1" kern="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굴림" panose="020B0600000101010101" pitchFamily="50" charset="-127"/>
                      </a:endParaRP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ko-KR" altLang="ko-KR" sz="1300" b="0" kern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굴림" panose="020B0600000101010101" pitchFamily="50" charset="-127"/>
                        </a:rPr>
                        <a:t>본인은 주식회사 대명소노시즌과 주식회사 소노인더스트리의 합병계약에 대한 이사회 결의에 반대함을 통지합니다</a:t>
                      </a:r>
                      <a:r>
                        <a:rPr lang="en-US" altLang="ko-KR" sz="1300" b="0" kern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굴림" panose="020B0600000101010101" pitchFamily="50" charset="-127"/>
                        </a:rPr>
                        <a:t>.</a:t>
                      </a: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altLang="ko-KR" sz="1300" b="0" kern="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굴림" panose="020B0600000101010101" pitchFamily="50" charset="-127"/>
                      </a:endParaRP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300" b="0" kern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굴림" panose="020B0600000101010101" pitchFamily="50" charset="-127"/>
                        </a:rPr>
                        <a:t>======================================================================================================</a:t>
                      </a:r>
                      <a:r>
                        <a:rPr lang="en-US" altLang="ko-KR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ko-KR" altLang="en-US" sz="1300" b="0" kern="100" dirty="0" err="1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주주명</a:t>
                      </a:r>
                      <a:r>
                        <a:rPr lang="en-US" altLang="ko-KR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ko-KR" altLang="en-US" sz="1300" b="0" kern="100" dirty="0" err="1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소유주식수</a:t>
                      </a:r>
                      <a:r>
                        <a:rPr lang="en-US" altLang="ko-KR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:        </a:t>
                      </a:r>
                      <a:r>
                        <a:rPr lang="ko-KR" altLang="en-US" sz="1300" b="0" kern="100" dirty="0" err="1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보통주</a:t>
                      </a:r>
                      <a:r>
                        <a:rPr lang="ko-KR" altLang="en-US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300" b="0" u="sng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주</a:t>
                      </a:r>
                      <a:endParaRPr lang="en-US" altLang="ko-KR" sz="1300" b="0" u="none" kern="10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● </a:t>
                      </a:r>
                      <a:r>
                        <a:rPr lang="ko-KR" altLang="en-US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반대의사 주식수</a:t>
                      </a:r>
                      <a:r>
                        <a:rPr lang="en-US" altLang="ko-KR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ko-KR" altLang="en-US" sz="1300" b="0" kern="100" dirty="0" err="1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보통주</a:t>
                      </a:r>
                      <a:r>
                        <a:rPr lang="ko-KR" altLang="en-US" sz="1300" b="0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300" b="0" u="sng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주</a:t>
                      </a:r>
                      <a:endParaRPr lang="en-US" altLang="ko-KR" sz="1300" b="0" u="none" kern="10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======================================================================================================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년  월  일</a:t>
                      </a:r>
                      <a:endParaRPr lang="en-US" altLang="ko-KR" sz="1300" b="0" u="none" kern="10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300" b="0" u="none" kern="100" dirty="0" smtClean="0">
                        <a:solidFill>
                          <a:schemeClr val="tx1"/>
                        </a:solidFill>
                        <a:effectLst/>
                        <a:latin typeface="대명체 보통" panose="020B0600000101010101" pitchFamily="50" charset="-127"/>
                        <a:ea typeface="대명체 보통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성명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회사명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): </a:t>
                      </a:r>
                      <a:r>
                        <a:rPr lang="en-US" altLang="ko-KR" sz="1300" b="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                                                              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인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주소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:  </a:t>
                      </a:r>
                    </a:p>
                    <a:p>
                      <a:pPr algn="just" fontAlgn="base" latinLnBrk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주민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사업자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altLang="en-US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등록번호</a:t>
                      </a:r>
                      <a:r>
                        <a:rPr lang="en-US" altLang="ko-KR" sz="1300" b="0" u="none" kern="100" dirty="0" smtClean="0">
                          <a:solidFill>
                            <a:schemeClr val="tx1"/>
                          </a:solidFill>
                          <a:effectLst/>
                          <a:latin typeface="대명체 보통" panose="020B0600000101010101" pitchFamily="50" charset="-127"/>
                          <a:ea typeface="대명체 보통" panose="020B0600000101010101" pitchFamily="50" charset="-127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 latinLnBrk="1"/>
                      <a:endParaRPr lang="ko-KR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97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70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53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굴림</vt:lpstr>
      <vt:lpstr>대명체 보통</vt:lpstr>
      <vt:lpstr>맑은 고딕</vt:lpstr>
      <vt:lpstr>Arial</vt:lpstr>
      <vt:lpstr>Times New Roman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VMAdmin</dc:creator>
  <cp:lastModifiedBy>VMAdmin</cp:lastModifiedBy>
  <cp:revision>38</cp:revision>
  <cp:lastPrinted>2022-12-21T01:12:40Z</cp:lastPrinted>
  <dcterms:created xsi:type="dcterms:W3CDTF">2022-12-19T00:32:24Z</dcterms:created>
  <dcterms:modified xsi:type="dcterms:W3CDTF">2023-01-04T00:03:20Z</dcterms:modified>
</cp:coreProperties>
</file>